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Default ContentType="application/x-fontdata" Extension="fntdata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117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binary" PartName="/ppt/metadata"/>
  <Default ContentType="image/jpeg" Extension="jpeg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384" y="-19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 ?><Relationships xmlns="http://schemas.openxmlformats.org/package/2006/relationships"><Relationship Id="rId3" Target="../media/image25.jpeg" Type="http://schemas.openxmlformats.org/officeDocument/2006/relationships/image"/><Relationship Id="rId2" Target="../media/image24.pn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3.png" Type="http://schemas.openxmlformats.org/officeDocument/2006/relationships/image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5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6.png" Type="http://schemas.openxmlformats.org/officeDocument/2006/relationships/image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i="1" strike="noStrike" sz="20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9"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i="1" strike="noStrike" sz="2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9"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i="1" strike="noStrike" sz="2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41" t="1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i="0" strike="noStrike" sz="14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i="1" strike="noStrike" sz="20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1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43" t="10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i="0" strike="noStrike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i="1" strike="noStrike" sz="16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i="1" strike="noStrike" sz="16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i="1" strike="noStrike" sz="20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1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43" t="10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i="0" strike="noStrike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i="1" strike="noStrike" sz="16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i="1" strike="noStrike" sz="16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i="1" strike="noStrike" sz="2000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1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i="0" strike="noStrike" sz="18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82" l="41" r="4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type="none" w="sm"/>
            <a:tailEnd len="sm" type="none" w="sm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822" name="Google Shape;1822;p328"/>
          <p:cNvSpPr txBox="1">
            <a:spLocks noGrp="1"/>
          </p:cNvSpPr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1" strike="noStrike" sz="15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i="1" strike="noStrike" sz="32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i="1" strike="noStrike" sz="32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i="1" strike="noStrike" sz="32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i="1" strike="noStrike" sz="32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i="0" strike="noStrike" sz="28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i="0" strike="noStrike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i="0" strike="noStrike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i="0" strike="noStrike" sz="17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05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i="0" strike="noStrike" sz="1013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i="0" strike="noStrike" sz="17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i="0" strike="noStrike" sz="15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41" r="30" t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i="1" strike="noStrike" sz="18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i="1" strike="noStrike" sz="1400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i="1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i="0" strike="noStrike" sz="17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10" l="53" r="26" t="4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i="1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i="0" strike="noStrike" sz="15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i="0" strike="noStrike" sz="1700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i="0" strike="noStrike" sz="14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r="4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i="0" lang="en-US" strike="noStrike" sz="2800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i="0" strike="noStrike" sz="14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r="4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lstStyle/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i="0" lang="en-US" strike="noStrike" sz="2800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i="0" strike="noStrike" sz="14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i="0" strike="noStrike" sz="16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13" r="7" t="44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i="0" strike="noStrike" sz="1400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i="0" strike="noStrike" sz="16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13" r="7" t="44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126" l="55" r="4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i="0" strike="noStrike" sz="1400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i="0" strike="noStrike" sz="2400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89337" y="2411312"/>
            <a:ext cx="327789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900" b="0" i="0" dirty="0">
                <a:solidFill>
                  <a:schemeClr val="tx2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https://github.com/20csa05/Task5_Link</a:t>
            </a:r>
            <a:endParaRPr lang="en-IN" sz="900" b="0" i="0" dirty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200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 SemiBold</vt:lpstr>
      <vt:lpstr>EB Garamond</vt:lpstr>
      <vt:lpstr>Public Sans</vt:lpstr>
      <vt:lpstr>Times New Roman</vt:lpstr>
      <vt:lpstr>Noto Sans Symbols</vt:lpstr>
      <vt:lpstr>EB Garamond Medium</vt:lpstr>
      <vt:lpstr>Calibri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21</cp:revision>
  <dcterms:created xsi:type="dcterms:W3CDTF">2020-08-13T11:21:46Z</dcterms:created>
  <dcterms:modified xsi:type="dcterms:W3CDTF">2023-11-15T10:09:26Z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4329671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S10.0.0</vt:lpwstr>
  </property>
</Properties>
</file>